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6615E25-A66A-412C-93DC-85FB78CAA14F}" type="datetimeFigureOut">
              <a:rPr lang="en-US" smtClean="0"/>
              <a:t>2/15/2012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6B02416-75DB-482E-A536-FB8DB3B0A6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6615E25-A66A-412C-93DC-85FB78CAA14F}" type="datetimeFigureOut">
              <a:rPr lang="en-US" smtClean="0"/>
              <a:t>2/15/2012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6B02416-75DB-482E-A536-FB8DB3B0A6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6615E25-A66A-412C-93DC-85FB78CAA14F}" type="datetimeFigureOut">
              <a:rPr lang="en-US" smtClean="0"/>
              <a:t>2/15/2012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6B02416-75DB-482E-A536-FB8DB3B0A6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6615E25-A66A-412C-93DC-85FB78CAA14F}" type="datetimeFigureOut">
              <a:rPr lang="en-US" smtClean="0"/>
              <a:t>2/15/2012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B02416-75DB-482E-A536-FB8DB3B0A6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6615E25-A66A-412C-93DC-85FB78CAA14F}" type="datetimeFigureOut">
              <a:rPr lang="en-US" smtClean="0"/>
              <a:t>2/15/2012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B02416-75DB-482E-A536-FB8DB3B0A64D}"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6615E25-A66A-412C-93DC-85FB78CAA14F}" type="datetimeFigureOut">
              <a:rPr lang="en-US" smtClean="0"/>
              <a:t>2/15/2012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6B02416-75DB-482E-A536-FB8DB3B0A6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67200" y="917912"/>
            <a:ext cx="4876800" cy="5940088"/>
          </a:xfrm>
          <a:prstGeom prst="rect">
            <a:avLst/>
          </a:prstGeom>
        </p:spPr>
        <p:txBody>
          <a:bodyPr wrap="square">
            <a:spAutoFit/>
          </a:bodyPr>
          <a:lstStyle/>
          <a:p>
            <a:r>
              <a:rPr lang="en-US" sz="2000" b="1" baseline="30000" dirty="0" smtClean="0"/>
              <a:t>21</a:t>
            </a:r>
            <a:r>
              <a:rPr lang="en-US" sz="2000" dirty="0" smtClean="0"/>
              <a:t> At that time Jesus, full of joy through the Holy Spirit, said, “I praise you, Father, Lord of heaven and earth, because you have hidden these things from the wise and learned, and revealed them to little children. Yes, Father, for this is what you were pleased to do. </a:t>
            </a:r>
            <a:r>
              <a:rPr lang="en-US" sz="2000" b="1" baseline="30000" dirty="0" smtClean="0"/>
              <a:t>22</a:t>
            </a:r>
            <a:r>
              <a:rPr lang="en-US" sz="2000" dirty="0"/>
              <a:t> “All things have been committed to me by my Father. No one knows who the Son is except the Father, and no one knows who the Father is except the Son and those to whom the Son chooses to reveal him.”</a:t>
            </a:r>
          </a:p>
          <a:p>
            <a:r>
              <a:rPr lang="en-US" sz="2000" dirty="0"/>
              <a:t> </a:t>
            </a:r>
            <a:r>
              <a:rPr lang="en-US" sz="2000" b="1" baseline="30000" dirty="0"/>
              <a:t>23</a:t>
            </a:r>
            <a:r>
              <a:rPr lang="en-US" sz="2000" dirty="0"/>
              <a:t> Then he turned to his disciples and said privately, “Blessed are the eyes that see what you see. </a:t>
            </a:r>
            <a:r>
              <a:rPr lang="en-US" sz="2000" b="1" baseline="30000" dirty="0"/>
              <a:t>24</a:t>
            </a:r>
            <a:r>
              <a:rPr lang="en-US" sz="2000" dirty="0"/>
              <a:t>For I tell you that many prophets and kings wanted to see what you see but did not see it, and to hear what you hear but did not hear it.”</a:t>
            </a:r>
          </a:p>
        </p:txBody>
      </p:sp>
      <p:sp>
        <p:nvSpPr>
          <p:cNvPr id="6" name="Rectangle 5"/>
          <p:cNvSpPr/>
          <p:nvPr/>
        </p:nvSpPr>
        <p:spPr>
          <a:xfrm>
            <a:off x="152400" y="2149019"/>
            <a:ext cx="4038600" cy="4708981"/>
          </a:xfrm>
          <a:prstGeom prst="rect">
            <a:avLst/>
          </a:prstGeom>
        </p:spPr>
        <p:txBody>
          <a:bodyPr wrap="square">
            <a:spAutoFit/>
          </a:bodyPr>
          <a:lstStyle/>
          <a:p>
            <a:r>
              <a:rPr lang="en-US" sz="2000" b="1" baseline="30000" dirty="0" smtClean="0"/>
              <a:t>17</a:t>
            </a:r>
            <a:r>
              <a:rPr lang="en-US" sz="2000" dirty="0" smtClean="0"/>
              <a:t> The seventy-two returned with joy and said, “Lord, even the demons submit to us in your name.”</a:t>
            </a:r>
          </a:p>
          <a:p>
            <a:r>
              <a:rPr lang="en-US" sz="2000" dirty="0" smtClean="0"/>
              <a:t> </a:t>
            </a:r>
            <a:r>
              <a:rPr lang="en-US" sz="2000" b="1" baseline="30000" dirty="0" smtClean="0"/>
              <a:t>18</a:t>
            </a:r>
            <a:r>
              <a:rPr lang="en-US" sz="2000" dirty="0" smtClean="0"/>
              <a:t> He replied, “I saw Satan fall like lightning from heaven. </a:t>
            </a:r>
            <a:r>
              <a:rPr lang="en-US" sz="2000" b="1" baseline="30000" dirty="0" smtClean="0"/>
              <a:t>19</a:t>
            </a:r>
            <a:r>
              <a:rPr lang="en-US" sz="2000" dirty="0" smtClean="0"/>
              <a:t> I have given you authority to trample on snakes and scorpions and to overcome all the power of the enemy; nothing will harm you. </a:t>
            </a:r>
            <a:r>
              <a:rPr lang="en-US" sz="2000" b="1" baseline="30000" dirty="0" smtClean="0"/>
              <a:t>20</a:t>
            </a:r>
            <a:r>
              <a:rPr lang="en-US" sz="2000" dirty="0" smtClean="0"/>
              <a:t>However, do not rejoice that the spirits submit to you, but rejoice that your names are written in heaven.”</a:t>
            </a:r>
          </a:p>
          <a:p>
            <a:r>
              <a:rPr lang="en-US" sz="2000" dirty="0" smtClean="0"/>
              <a:t> </a:t>
            </a:r>
            <a:endParaRPr lang="en-US" sz="2000" dirty="0"/>
          </a:p>
        </p:txBody>
      </p:sp>
      <p:sp>
        <p:nvSpPr>
          <p:cNvPr id="7" name="Rectangle 6"/>
          <p:cNvSpPr/>
          <p:nvPr/>
        </p:nvSpPr>
        <p:spPr>
          <a:xfrm>
            <a:off x="2743200" y="115669"/>
            <a:ext cx="6324600" cy="646331"/>
          </a:xfrm>
          <a:prstGeom prst="rect">
            <a:avLst/>
          </a:prstGeom>
        </p:spPr>
        <p:txBody>
          <a:bodyPr wrap="square">
            <a:spAutoFit/>
          </a:bodyPr>
          <a:lstStyle/>
          <a:p>
            <a:r>
              <a:rPr lang="en-US" b="1" dirty="0"/>
              <a:t>Luke 10:17-24</a:t>
            </a:r>
          </a:p>
          <a:p>
            <a:r>
              <a:rPr lang="en-US" dirty="0"/>
              <a:t>New International Version (NIV)</a:t>
            </a:r>
          </a:p>
        </p:txBody>
      </p:sp>
      <p:pic>
        <p:nvPicPr>
          <p:cNvPr id="13314" name="Picture 2" descr="Image Detail"/>
          <p:cNvPicPr>
            <a:picLocks noChangeAspect="1" noChangeArrowheads="1"/>
          </p:cNvPicPr>
          <p:nvPr/>
        </p:nvPicPr>
        <p:blipFill>
          <a:blip r:embed="rId2" cstate="print"/>
          <a:srcRect/>
          <a:stretch>
            <a:fillRect/>
          </a:stretch>
        </p:blipFill>
        <p:spPr bwMode="auto">
          <a:xfrm>
            <a:off x="0" y="0"/>
            <a:ext cx="1828800" cy="1828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10</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Opulent</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Evelyn</dc:creator>
  <cp:lastModifiedBy>Evelyn</cp:lastModifiedBy>
  <cp:revision>6</cp:revision>
  <dcterms:created xsi:type="dcterms:W3CDTF">2012-02-15T17:00:56Z</dcterms:created>
  <dcterms:modified xsi:type="dcterms:W3CDTF">2012-02-15T17:39:01Z</dcterms:modified>
</cp:coreProperties>
</file>