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FE04B-A3D1-4EEA-B098-B587CE9CDEEB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68538-8B13-4C08-AD73-60D57BDE45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68538-8B13-4C08-AD73-60D57BDE452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5893-F6F7-4D95-9B8B-AC01FDA0DE64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CEC5-14EB-44D4-91C5-2DFDE2E7D9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5893-F6F7-4D95-9B8B-AC01FDA0DE64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CEC5-14EB-44D4-91C5-2DFDE2E7D9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5893-F6F7-4D95-9B8B-AC01FDA0DE64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CEC5-14EB-44D4-91C5-2DFDE2E7D9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5893-F6F7-4D95-9B8B-AC01FDA0DE64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CEC5-14EB-44D4-91C5-2DFDE2E7D9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5893-F6F7-4D95-9B8B-AC01FDA0DE64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CEC5-14EB-44D4-91C5-2DFDE2E7D9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5893-F6F7-4D95-9B8B-AC01FDA0DE64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CEC5-14EB-44D4-91C5-2DFDE2E7D9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5893-F6F7-4D95-9B8B-AC01FDA0DE64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CEC5-14EB-44D4-91C5-2DFDE2E7D9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5893-F6F7-4D95-9B8B-AC01FDA0DE64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CEC5-14EB-44D4-91C5-2DFDE2E7D9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5893-F6F7-4D95-9B8B-AC01FDA0DE64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CEC5-14EB-44D4-91C5-2DFDE2E7D9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5893-F6F7-4D95-9B8B-AC01FDA0DE64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CEC5-14EB-44D4-91C5-2DFDE2E7D9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5893-F6F7-4D95-9B8B-AC01FDA0DE64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8CCEC5-14EB-44D4-91C5-2DFDE2E7D93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835893-F6F7-4D95-9B8B-AC01FDA0DE64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8CCEC5-14EB-44D4-91C5-2DFDE2E7D93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hyperlink" Target="http://www.wifiministries.org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artglitter.com/images/galaglitz/r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"/>
            <a:ext cx="7620000" cy="5884930"/>
          </a:xfrm>
          <a:prstGeom prst="star32">
            <a:avLst/>
          </a:prstGeom>
          <a:noFill/>
        </p:spPr>
      </p:pic>
      <p:pic>
        <p:nvPicPr>
          <p:cNvPr id="12" name="Picture 11" descr="wifi 448 black yellow and whit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36431" y="5657850"/>
            <a:ext cx="1178969" cy="1123950"/>
          </a:xfrm>
          <a:prstGeom prst="can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5486400"/>
            <a:ext cx="7010400" cy="79533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Minister </a:t>
            </a:r>
            <a:r>
              <a:rPr lang="en-US" sz="3100" dirty="0" err="1" smtClean="0"/>
              <a:t>Ev’s</a:t>
            </a:r>
            <a:r>
              <a:rPr lang="en-US" sz="3100" dirty="0" smtClean="0"/>
              <a:t> Scripture  of the day….</a:t>
            </a:r>
            <a:endParaRPr lang="en-US" sz="31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85800" y="6129338"/>
            <a:ext cx="5486400" cy="804862"/>
          </a:xfrm>
        </p:spPr>
        <p:txBody>
          <a:bodyPr/>
          <a:lstStyle/>
          <a:p>
            <a:r>
              <a:rPr lang="en-US" sz="1800" dirty="0" smtClean="0"/>
              <a:t>World In Focus International Ministries</a:t>
            </a:r>
          </a:p>
          <a:p>
            <a:r>
              <a:rPr lang="en-US" sz="2400" dirty="0" smtClean="0">
                <a:hlinkClick r:id="rId5"/>
              </a:rPr>
              <a:t>www.wifiministries.org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1828800" y="816114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Isaiah 41:10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57400" y="1626513"/>
            <a:ext cx="4724400" cy="3539430"/>
          </a:xfrm>
          <a:prstGeom prst="rect">
            <a:avLst/>
          </a:prstGeom>
          <a:noFill/>
          <a:scene3d>
            <a:camera prst="orthographicFront"/>
            <a:lightRig rig="sunset" dir="t"/>
          </a:scene3d>
          <a:sp3d/>
        </p:spPr>
        <p:txBody>
          <a:bodyPr wrap="square" lIns="91440" tIns="45720" rIns="91440" bIns="45720" anchor="ctr">
            <a:spAutoFit/>
            <a:flatTx/>
          </a:bodyPr>
          <a:lstStyle/>
          <a:p>
            <a:pPr algn="ctr"/>
            <a:r>
              <a:rPr lang="en-US" sz="3200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 do not fear; for I am with you; do not be dismayed, for I am your God.  I will strengthen you and help you; I will uphold you with my righteous </a:t>
            </a:r>
            <a:br>
              <a:rPr lang="en-US" sz="3200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3200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right hand.</a:t>
            </a:r>
            <a:endParaRPr lang="en-US" sz="3200" b="0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46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  Minister Ev’s Scripture  of the day….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Minister Ev’s Quote of the day….</dc:title>
  <dc:creator>Evelyn</dc:creator>
  <cp:lastModifiedBy>Evelyn</cp:lastModifiedBy>
  <cp:revision>11</cp:revision>
  <dcterms:created xsi:type="dcterms:W3CDTF">2012-08-22T05:24:38Z</dcterms:created>
  <dcterms:modified xsi:type="dcterms:W3CDTF">2012-08-22T07:12:43Z</dcterms:modified>
</cp:coreProperties>
</file>