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144D-303F-48C3-AF63-0CAACB042BFF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4E3C965-72A0-4EC2-B5A0-CF3125EC1A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144D-303F-48C3-AF63-0CAACB042BFF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C965-72A0-4EC2-B5A0-CF3125EC1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144D-303F-48C3-AF63-0CAACB042BFF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C965-72A0-4EC2-B5A0-CF3125EC1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144D-303F-48C3-AF63-0CAACB042BFF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C965-72A0-4EC2-B5A0-CF3125EC1AB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144D-303F-48C3-AF63-0CAACB042BFF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4E3C965-72A0-4EC2-B5A0-CF3125EC1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144D-303F-48C3-AF63-0CAACB042BFF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C965-72A0-4EC2-B5A0-CF3125EC1A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144D-303F-48C3-AF63-0CAACB042BFF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C965-72A0-4EC2-B5A0-CF3125EC1A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144D-303F-48C3-AF63-0CAACB042BFF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C965-72A0-4EC2-B5A0-CF3125EC1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144D-303F-48C3-AF63-0CAACB042BFF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C965-72A0-4EC2-B5A0-CF3125EC1A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144D-303F-48C3-AF63-0CAACB042BFF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3C965-72A0-4EC2-B5A0-CF3125EC1A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A144D-303F-48C3-AF63-0CAACB042BFF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4E3C965-72A0-4EC2-B5A0-CF3125EC1A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3A144D-303F-48C3-AF63-0CAACB042BFF}" type="datetimeFigureOut">
              <a:rPr lang="en-US" smtClean="0"/>
              <a:t>9/16/2012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4E3C965-72A0-4EC2-B5A0-CF3125EC1AB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hyperlink" Target="http://youtu.be/Mm7eDUH_QBA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wifiministries.org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www.holycliparts.com/wp-content/uploads/2010/03/Clipart-21-300x22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0"/>
            <a:ext cx="2857500" cy="21336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2" name="Picture 8" descr="http://www.holycliparts.com/wp-content/uploads/2010/03/Clipart-21-300x224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0"/>
            <a:ext cx="2857500" cy="21336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Peacock Free iPad HD Wallpaper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0"/>
            <a:ext cx="3448050" cy="4600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8" name="Picture 4" descr="Peacock Free iPad HD Wallpaper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57424"/>
            <a:ext cx="3448050" cy="4600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0" name="Picture 6" descr="Peacock Free iPad HD Wallpaper">
            <a:hlinkClick r:id="rId2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95950" y="2257424"/>
            <a:ext cx="3448050" cy="4600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 rot="5005753">
            <a:off x="2270400" y="-350856"/>
            <a:ext cx="2975272" cy="645601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>
                <a:gd name="adj" fmla="val 538480"/>
              </a:avLst>
            </a:prstTxWarp>
            <a:spAutoFit/>
            <a:scene3d>
              <a:camera prst="isometricOffAxis1Top"/>
              <a:lightRig rig="threePt" dir="t"/>
            </a:scene3d>
          </a:bodyPr>
          <a:lstStyle/>
          <a:p>
            <a:pPr algn="ctr"/>
            <a:r>
              <a:rPr lang="en-US" sz="8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Webdings" pitchFamily="18" charset="2"/>
              </a:rPr>
              <a:t>.</a:t>
            </a:r>
            <a:r>
              <a:rPr lang="en-US" sz="8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Minister </a:t>
            </a:r>
            <a:r>
              <a:rPr lang="en-US" sz="88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Ev’s</a:t>
            </a:r>
            <a:endParaRPr lang="en-US" sz="8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2133600"/>
            <a:ext cx="96012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2Right"/>
              <a:lightRig rig="threePt" dir="t"/>
            </a:scene3d>
          </a:bodyPr>
          <a:lstStyle/>
          <a:p>
            <a:pPr algn="ctr"/>
            <a:r>
              <a:rPr 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Webdings" pitchFamily="18" charset="2"/>
              </a:rPr>
              <a:t>.</a:t>
            </a:r>
            <a:r>
              <a:rPr lang="en-US" sz="72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Futura Bk BT" pitchFamily="34" charset="0"/>
              </a:rPr>
              <a:t>Song of the day</a:t>
            </a:r>
            <a:r>
              <a:rPr lang="en-US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Webdings" pitchFamily="18" charset="2"/>
              </a:rPr>
              <a:t>.</a:t>
            </a:r>
            <a:endParaRPr lang="en-US" sz="72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Futura Bk B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6599" y="4549676"/>
            <a:ext cx="2590801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perspectiveRelaxed"/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“Let Go 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2"/>
              </a:rPr>
              <a:t>and</a:t>
            </a:r>
            <a:r>
              <a:rPr lang="en-US" sz="4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let god”</a:t>
            </a:r>
            <a:endParaRPr lang="en-US" sz="4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304437" y="2362200"/>
            <a:ext cx="87716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Webdings" pitchFamily="18" charset="2"/>
              </a:rPr>
              <a:t>4</a:t>
            </a:r>
            <a:b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Webdings" pitchFamily="18" charset="2"/>
              </a:rPr>
            </a:b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Webdings" pitchFamily="18" charset="2"/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7391400" y="1752600"/>
            <a:ext cx="1524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Webdings" pitchFamily="18" charset="2"/>
              </a:rPr>
              <a:t>Y</a:t>
            </a:r>
            <a:endParaRPr lang="en-US" sz="13800" dirty="0"/>
          </a:p>
        </p:txBody>
      </p:sp>
      <p:sp>
        <p:nvSpPr>
          <p:cNvPr id="12" name="Rectangle 11"/>
          <p:cNvSpPr/>
          <p:nvPr/>
        </p:nvSpPr>
        <p:spPr>
          <a:xfrm>
            <a:off x="1066800" y="30480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Webdings" pitchFamily="18" charset="2"/>
              </a:rPr>
              <a:t>n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5" name="Picture 14" descr="tinyqr-41c5aa0c38ce95502847167b59a5adea (1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" y="2362200"/>
            <a:ext cx="990600" cy="990600"/>
          </a:xfrm>
          <a:prstGeom prst="rect">
            <a:avLst/>
          </a:prstGeom>
        </p:spPr>
      </p:pic>
      <p:pic>
        <p:nvPicPr>
          <p:cNvPr id="16" name="Picture 15" descr="World In Focus International Ministries on side of logo.png">
            <a:hlinkClick r:id="rId6"/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53200" y="5867400"/>
            <a:ext cx="2549975" cy="12954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1676400" y="4306669"/>
            <a:ext cx="59002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Marvin Sapp Let go, Let God</a:t>
            </a:r>
          </a:p>
        </p:txBody>
      </p:sp>
      <p:pic>
        <p:nvPicPr>
          <p:cNvPr id="1036" name="Picture 12" descr="https://encrypted-tbn1.google.com/images?q=tbn:ANd9GcQDT-rEk_9WV7MaMZt2aiWlrzjrZPLMAWyqYshyI-RwNmVYSXer">
            <a:hlinkClick r:id="rId2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57200" y="5010149"/>
            <a:ext cx="2466975" cy="1847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9" name="Rectangle 18"/>
          <p:cNvSpPr/>
          <p:nvPr/>
        </p:nvSpPr>
        <p:spPr>
          <a:xfrm>
            <a:off x="7162800" y="38100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Webdings" pitchFamily="18" charset="2"/>
              </a:rPr>
              <a:t>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305800" y="38100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Webdings" pitchFamily="18" charset="2"/>
              </a:rPr>
              <a:t>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696200" y="38100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Webdings" pitchFamily="18" charset="2"/>
              </a:rPr>
              <a:t>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18102" y="31646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Webdings" pitchFamily="18" charset="2"/>
              </a:rPr>
              <a:t>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514600" y="30480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cap="none" spc="0" dirty="0" smtClean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Webdings" pitchFamily="18" charset="2"/>
              </a:rPr>
              <a:t>n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56</TotalTime>
  <Words>31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Equity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Evelyn</dc:creator>
  <cp:lastModifiedBy>Evelyn</cp:lastModifiedBy>
  <cp:revision>1</cp:revision>
  <dcterms:created xsi:type="dcterms:W3CDTF">2012-09-17T05:11:05Z</dcterms:created>
  <dcterms:modified xsi:type="dcterms:W3CDTF">2012-09-17T06:07:55Z</dcterms:modified>
</cp:coreProperties>
</file>