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EDF4B2B-4ACD-4EA1-AFBB-8B328FDE5BD1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A64A07-C485-4BC2-803D-5B3FAD3596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youtu.be/91LsEHyExF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ingerbugimages.com/backgrounds/moonlight_r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934200"/>
          </a:xfrm>
          <a:prstGeom prst="leftRightArrowCallout">
            <a:avLst/>
          </a:prstGeom>
          <a:ln w="190500" cap="sq">
            <a:noFill/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  <a:softEdge rad="63500"/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https://encrypted-tbn0.google.com/images?q=tbn:ANd9GcS843oF8fIaH9qHG-6yARs5WciYdUl6iY7Zq7jhLbP256Ghw1do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57102">
            <a:off x="220523" y="1245782"/>
            <a:ext cx="1428750" cy="1905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encrypted-tbn2.google.com/images?q=tbn:ANd9GcQdY6zj6RWz4DR3OOZbHCR6ezpHGAK-nE-7w6WoaH7QjsAEi24y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64504">
            <a:off x="6858000" y="1558290"/>
            <a:ext cx="2068005" cy="1543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9154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2"/>
                </a:solidFill>
                <a:latin typeface="Staccato555 BT" pitchFamily="66" charset="0"/>
              </a:rPr>
              <a:t>Minister </a:t>
            </a:r>
            <a:r>
              <a:rPr lang="en-US" sz="6000" dirty="0" err="1" smtClean="0">
                <a:solidFill>
                  <a:schemeClr val="bg2"/>
                </a:solidFill>
                <a:latin typeface="Staccato555 BT" pitchFamily="66" charset="0"/>
              </a:rPr>
              <a:t>Ev’s</a:t>
            </a:r>
            <a:r>
              <a:rPr lang="en-US" sz="6000" dirty="0" smtClean="0">
                <a:solidFill>
                  <a:schemeClr val="bg2"/>
                </a:solidFill>
                <a:latin typeface="Staccato555 BT" pitchFamily="66" charset="0"/>
              </a:rPr>
              <a:t> Favorite Quote &amp; Song of the day!!!</a:t>
            </a:r>
            <a:endParaRPr lang="en-US" sz="6000" dirty="0">
              <a:solidFill>
                <a:schemeClr val="bg2"/>
              </a:solidFill>
              <a:latin typeface="Staccato555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25908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accato555 BT" pitchFamily="66" charset="0"/>
                <a:cs typeface="DokChampa" pitchFamily="34" charset="-34"/>
              </a:rPr>
              <a:t>“Lord, whatever your  are doing in this season, “Please”….</a:t>
            </a:r>
            <a:b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accato555 BT" pitchFamily="66" charset="0"/>
                <a:cs typeface="DokChampa" pitchFamily="34" charset="-34"/>
              </a:rPr>
            </a:br>
            <a:r>
              <a:rPr lang="en-US" sz="6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accato555 BT" pitchFamily="66" charset="0"/>
                <a:cs typeface="DokChampa" pitchFamily="34" charset="-34"/>
              </a:rPr>
              <a:t> don’t do it without me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taccato555 BT" pitchFamily="66" charset="0"/>
                <a:cs typeface="DokChampa" pitchFamily="34" charset="-34"/>
              </a:rPr>
              <a:t>…”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taccato555 BT" pitchFamily="66" charset="0"/>
              <a:cs typeface="DokChampa" pitchFamily="34" charset="-34"/>
            </a:endParaRPr>
          </a:p>
        </p:txBody>
      </p:sp>
      <p:pic>
        <p:nvPicPr>
          <p:cNvPr id="1032" name="Picture 8" descr="https://encrypted-tbn0.google.com/images?q=tbn:ANd9GcTDwK1hgSVxGITW8vKQqK4pLSMzn-V1sMFSR05npgwdjWyAaLGt4A">
            <a:hlinkClick r:id="rId2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2362200"/>
            <a:ext cx="1752599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https://encrypted-tbn1.google.com/images?q=tbn:ANd9GcQb2JUQgwRWEERAwG8Wg4WeS_w8MS2utQWeFPVHj0jfGYn5FKP_OQ">
            <a:hlinkClick r:id="rId2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355602">
            <a:off x="1654881" y="2232886"/>
            <a:ext cx="1324121" cy="1989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3">
      <a:dk1>
        <a:srgbClr val="FF0000"/>
      </a:dk1>
      <a:lt1>
        <a:sysClr val="window" lastClr="FFFFFF"/>
      </a:lt1>
      <a:dk2>
        <a:srgbClr val="FF0000"/>
      </a:dk2>
      <a:lt2>
        <a:srgbClr val="5DF0F6"/>
      </a:lt2>
      <a:accent1>
        <a:srgbClr val="FFF654"/>
      </a:accent1>
      <a:accent2>
        <a:srgbClr val="FF0000"/>
      </a:accent2>
      <a:accent3>
        <a:srgbClr val="0BD0D9"/>
      </a:accent3>
      <a:accent4>
        <a:srgbClr val="FF6566"/>
      </a:accent4>
      <a:accent5>
        <a:srgbClr val="7CCA62"/>
      </a:accent5>
      <a:accent6>
        <a:srgbClr val="FF0000"/>
      </a:accent6>
      <a:hlink>
        <a:srgbClr val="E2D700"/>
      </a:hlink>
      <a:folHlink>
        <a:srgbClr val="92D05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</TotalTime>
  <Words>24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Minister Ev’s Favorite Quote &amp; Song of the day!!!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 Ev’s Favorite Quote &amp; Song of the day!!!</dc:title>
  <dc:creator>Evelyn</dc:creator>
  <cp:lastModifiedBy>Evelyn</cp:lastModifiedBy>
  <cp:revision>1</cp:revision>
  <dcterms:created xsi:type="dcterms:W3CDTF">2012-09-15T11:21:23Z</dcterms:created>
  <dcterms:modified xsi:type="dcterms:W3CDTF">2012-09-15T12:13:33Z</dcterms:modified>
</cp:coreProperties>
</file>